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ndara" panose="020E050203030302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8146"/>
            <a:ext cx="7556421" cy="250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Candara" panose="020E05020303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Superstore  Sales Performance Analysis</a:t>
            </a:r>
            <a:endParaRPr lang="en-US" sz="6150" dirty="0">
              <a:latin typeface="Candara" panose="020E05020303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This presentation provides a comprehensive analysis of sales performance across various categories, shipping costs, regions, and sub-categories.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55099"/>
            <a:ext cx="20421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Candara" panose="020E0502030303020204" pitchFamily="34" charset="0"/>
                <a:ea typeface="Roboto Bold" pitchFamily="34" charset="-122"/>
                <a:cs typeface="Roboto Bold" pitchFamily="34" charset="-120"/>
              </a:rPr>
              <a:t>by Yash Ghadge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BA42E-329C-3A17-C135-E4449CB2C0E1}"/>
              </a:ext>
            </a:extLst>
          </p:cNvPr>
          <p:cNvSpPr/>
          <p:nvPr/>
        </p:nvSpPr>
        <p:spPr>
          <a:xfrm>
            <a:off x="12857356" y="7638585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951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Category-Wise Sales Performance</a:t>
            </a:r>
            <a:endParaRPr lang="en-US" sz="4450" dirty="0">
              <a:latin typeface="Candara" panose="020E05020303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39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Technology Dominance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Technology products generate the highest revenue, indicating strong demand and potential for further growth.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833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Furniture and Office Supplies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Furniture and office supplies also contribute significantly to overall sales, showcasing a steady customer base.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065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Potential Opportunities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Analyzing specific products within each category can reveal areas for optimizing sales and marketing efforts.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F1BB0-D73D-A9A3-C104-2A36B89DF0DD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Shipping Cost by Order Priority</a:t>
            </a:r>
            <a:endParaRPr lang="en-US" sz="4300" dirty="0">
              <a:latin typeface="Candara" panose="020E0502030303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High Priority Orders</a:t>
            </a:r>
            <a:endParaRPr lang="en-US" sz="2150" dirty="0">
              <a:latin typeface="Candara" panose="020E0502030303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Higher-priority orders often require expedited shipping, leading to increased costs.</a:t>
            </a:r>
            <a:endParaRPr lang="en-US" sz="1700" dirty="0">
              <a:latin typeface="Candara" panose="020E0502030303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99644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Medium Priority Orders</a:t>
            </a:r>
            <a:endParaRPr lang="en-US" sz="2150" dirty="0">
              <a:latin typeface="Candara" panose="020E0502030303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Medium priority orders have the highest shipping costs, possibly due to a larger average order size.</a:t>
            </a:r>
            <a:endParaRPr lang="en-US" sz="1700" dirty="0">
              <a:latin typeface="Candara" panose="020E0502030303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Lower Priority Orders</a:t>
            </a:r>
            <a:endParaRPr lang="en-US" sz="2150" dirty="0">
              <a:latin typeface="Candara" panose="020E0502030303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Lower priority orders typically involve standard shipping methods, resulting in lower shipping costs.</a:t>
            </a:r>
            <a:endParaRPr lang="en-US" sz="1700" dirty="0">
              <a:latin typeface="Candara" panose="020E05020303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7ABFB-C3A3-038E-AFA2-184E88AE00AD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Overall Metrics</a:t>
            </a:r>
            <a:endParaRPr lang="en-US" sz="4450" dirty="0">
              <a:latin typeface="Candara" panose="020E05020303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31012"/>
            <a:ext cx="7556421" cy="1814870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Total Sales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13M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Total Profit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1.47M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14624" y="46863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Total Quantity Sold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9024" y="4686390"/>
            <a:ext cx="3313152" cy="1013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178.31K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91498-AF56-0D24-BC97-038CCD6B77E5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Sales by Region</a:t>
            </a:r>
            <a:endParaRPr lang="en-US" sz="4450" dirty="0">
              <a:latin typeface="Candara" panose="020E05020303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2673072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Central Region Dominance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4328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The central region accounts for a significant portion of total sales, indicating a strong market presence.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2673072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North Asia and Southeast Asia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North Asia and Southeast Asia also contribute significantly, suggesting potential for further expansion in these regions.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2590" y="581429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Market Expansion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Exploring new markets and strengthening existing ones in regions with lower sales can drive growth.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609F8-27A0-64C2-9C91-D8D92409151C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5487"/>
            <a:ext cx="59793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Sales by Sub-Category</a:t>
            </a:r>
            <a:endParaRPr lang="en-US" sz="4450" dirty="0">
              <a:latin typeface="Candara" panose="020E05020303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084427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33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High Demand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29864" y="2824520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Phones and copiers are the top-selling sub-categories, suggesting high customer demand and market popularity.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084427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33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Low Demand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1541" y="2824520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Labels and fasteners have lower sales, indicating potential for improvement through targeted marketing and product optimization.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365194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Product Differentiation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29864" y="5855613"/>
            <a:ext cx="70570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Analyzing the performance of individual products within each sub-category can reveal opportunities for product differentiation and targeted marketing.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F1CB92-C448-202C-3144-02344D2E929C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Shipping Cost Optimization</a:t>
            </a:r>
            <a:endParaRPr lang="en-US" sz="4450" dirty="0">
              <a:latin typeface="Candara" panose="020E05020303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5105" y="224778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3349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Negotiate Shipping Rates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Exploring alternative shipping providers and negotiating lower rates can help reduce costs.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6410" y="4144447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Optimize Packaging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Efficiently packaging products to minimize shipping volume can lead to lower transportation costs.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7600" y="6041112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>
              <a:latin typeface="Candara" panose="020E0502030303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013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Consolidate Shipments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Combining multiple orders into a single shipment can reduce individual shipping costs and optimize logistics.</a:t>
            </a:r>
            <a:endParaRPr lang="en-US" sz="1750" dirty="0">
              <a:latin typeface="Candara" panose="020E05020303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461A7-7D98-DA42-7D98-1BE6209EBFDC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5853946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Profitability Enhancement</a:t>
            </a:r>
            <a:endParaRPr lang="en-US" sz="3750" dirty="0">
              <a:latin typeface="Candara" panose="020E0502030303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Cost Reduction</a:t>
            </a:r>
            <a:endParaRPr lang="en-US" sz="1850" dirty="0">
              <a:latin typeface="Candara" panose="020E0502030303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Identifying areas for cost optimization in areas like manufacturing, logistics, and marketing can improve profitability.</a:t>
            </a:r>
            <a:endParaRPr lang="en-US" sz="1500" dirty="0">
              <a:latin typeface="Candara" panose="020E0502030303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Price Optimization</a:t>
            </a:r>
            <a:endParaRPr lang="en-US" sz="1850" dirty="0">
              <a:latin typeface="Candara" panose="020E0502030303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Strategically adjusting prices to maximize revenue and maintain customer satisfaction can boost profitability.</a:t>
            </a:r>
            <a:endParaRPr lang="en-US" sz="1500" dirty="0">
              <a:latin typeface="Candara" panose="020E0502030303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Candara" panose="020E0502030303020204" pitchFamily="34" charset="0"/>
                <a:ea typeface="Saira Medium" pitchFamily="34" charset="-122"/>
                <a:cs typeface="Saira Medium" pitchFamily="34" charset="-120"/>
              </a:rPr>
              <a:t>Effective Marketing</a:t>
            </a:r>
            <a:endParaRPr lang="en-US" sz="1850" dirty="0">
              <a:latin typeface="Candara" panose="020E0502030303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Candara" panose="020E0502030303020204" pitchFamily="34" charset="0"/>
                <a:ea typeface="Roboto" pitchFamily="34" charset="-122"/>
                <a:cs typeface="Roboto" pitchFamily="34" charset="-120"/>
              </a:rPr>
              <a:t>Targeted marketing campaigns to reach the right customer segments can increase sales and boost profitability.</a:t>
            </a:r>
            <a:endParaRPr lang="en-US" sz="1500" dirty="0">
              <a:latin typeface="Candara" panose="020E05020303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FEBC2-4C8A-CF58-CB21-DF318FB5F11B}"/>
              </a:ext>
            </a:extLst>
          </p:cNvPr>
          <p:cNvSpPr/>
          <p:nvPr/>
        </p:nvSpPr>
        <p:spPr>
          <a:xfrm>
            <a:off x="12857356" y="7627434"/>
            <a:ext cx="1694985" cy="468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409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Candara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Ghadge</cp:lastModifiedBy>
  <cp:revision>9</cp:revision>
  <dcterms:created xsi:type="dcterms:W3CDTF">2024-11-09T13:06:33Z</dcterms:created>
  <dcterms:modified xsi:type="dcterms:W3CDTF">2024-11-18T01:51:44Z</dcterms:modified>
</cp:coreProperties>
</file>